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youtube.com/watch?v=xfBWk4nw44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33709"/>
            <a:ext cx="8824456" cy="1373070"/>
          </a:xfrm>
        </p:spPr>
        <p:txBody>
          <a:bodyPr/>
          <a:lstStyle/>
          <a:p>
            <a:r>
              <a:rPr lang="en-US" dirty="0"/>
              <a:t>Unit 3: Lesson 1 - The Need for Programming Languages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Day 17</a:t>
            </a:r>
          </a:p>
        </p:txBody>
      </p:sp>
    </p:spTree>
    <p:extLst>
      <p:ext uri="{BB962C8B-B14F-4D97-AF65-F5344CB8AC3E}">
        <p14:creationId xmlns:p14="http://schemas.microsoft.com/office/powerpoint/2010/main" val="967876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Lego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57" y="2252870"/>
            <a:ext cx="11476382" cy="4465981"/>
          </a:xfrm>
        </p:spPr>
        <p:txBody>
          <a:bodyPr>
            <a:normAutofit/>
          </a:bodyPr>
          <a:lstStyle/>
          <a:p>
            <a:r>
              <a:rPr lang="en-US" sz="2800" b="1" dirty="0"/>
              <a:t>Test Your Algorithm: </a:t>
            </a:r>
            <a:r>
              <a:rPr lang="en-US" sz="2800" dirty="0"/>
              <a:t>Exchange algorithms and blocks with another group and try to follow the instructions provided to create the correct arrangement. Afterwards, confirm whether you succeeded by using the other group’s image.</a:t>
            </a:r>
          </a:p>
        </p:txBody>
      </p:sp>
      <p:pic>
        <p:nvPicPr>
          <p:cNvPr id="6" name="Picture 5" descr="A picture containing container&#10;&#10;Description generated with high confidence">
            <a:extLst>
              <a:ext uri="{FF2B5EF4-FFF2-40B4-BE49-F238E27FC236}">
                <a16:creationId xmlns:a16="http://schemas.microsoft.com/office/drawing/2014/main" id="{8256E9E8-6147-4AE0-B815-AA67587405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0939" y="4232246"/>
            <a:ext cx="3810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790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Blocks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57" y="2252870"/>
            <a:ext cx="11476382" cy="4465981"/>
          </a:xfrm>
        </p:spPr>
        <p:txBody>
          <a:bodyPr>
            <a:normAutofit/>
          </a:bodyPr>
          <a:lstStyle/>
          <a:p>
            <a:r>
              <a:rPr lang="en-US" sz="2800" b="1" dirty="0"/>
              <a:t>Reflection: </a:t>
            </a:r>
            <a:r>
              <a:rPr lang="en-US" sz="2800" dirty="0"/>
              <a:t>Once you’ve had an opportunity to test one another’s instructions, respond to the following reflection questions.</a:t>
            </a:r>
          </a:p>
          <a:p>
            <a:pPr marL="0" indent="0">
              <a:buNone/>
            </a:pPr>
            <a:endParaRPr lang="en-US" sz="2800" b="1" dirty="0"/>
          </a:p>
          <a:p>
            <a:pPr fontAlgn="base"/>
            <a:r>
              <a:rPr lang="en-US" sz="2800" dirty="0"/>
              <a:t>Were you always able to create the intended arrangement? Were your instructions as clear as you thought?</a:t>
            </a:r>
          </a:p>
          <a:p>
            <a:pPr fontAlgn="base"/>
            <a:r>
              <a:rPr lang="en-US" sz="2800" dirty="0"/>
              <a:t>Why do you think we are running into these miscommunications? Is it really the fault of your classmates or is something else going on?</a:t>
            </a:r>
          </a:p>
        </p:txBody>
      </p:sp>
    </p:spTree>
    <p:extLst>
      <p:ext uri="{BB962C8B-B14F-4D97-AF65-F5344CB8AC3E}">
        <p14:creationId xmlns:p14="http://schemas.microsoft.com/office/powerpoint/2010/main" val="1364127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Blocks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57" y="2252870"/>
            <a:ext cx="11476382" cy="4465981"/>
          </a:xfrm>
        </p:spPr>
        <p:txBody>
          <a:bodyPr>
            <a:normAutofit/>
          </a:bodyPr>
          <a:lstStyle/>
          <a:p>
            <a:r>
              <a:rPr lang="en-US" sz="2800" dirty="0"/>
              <a:t>Ambiguity in human language led to issues or at least difficulty in creating the arrangements.</a:t>
            </a:r>
          </a:p>
          <a:p>
            <a:r>
              <a:rPr lang="en-US" sz="2800" dirty="0"/>
              <a:t>There is a need to create a well-defined set of commands that all parties can agree upon for expressing the steps of a task, or in other words, a programming language.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6628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57" y="2252870"/>
            <a:ext cx="11476382" cy="4465981"/>
          </a:xfrm>
        </p:spPr>
        <p:txBody>
          <a:bodyPr>
            <a:normAutofit/>
          </a:bodyPr>
          <a:lstStyle/>
          <a:p>
            <a:r>
              <a:rPr lang="en-US" sz="2800" b="1" dirty="0">
                <a:hlinkClick r:id="rId2"/>
              </a:rPr>
              <a:t>Watch Video</a:t>
            </a:r>
            <a:r>
              <a:rPr lang="en-US" sz="2800" b="1" dirty="0"/>
              <a:t> - You Should Learn to Program: Christian </a:t>
            </a:r>
            <a:r>
              <a:rPr lang="en-US" sz="2800" b="1" dirty="0" err="1"/>
              <a:t>Genco</a:t>
            </a:r>
            <a:r>
              <a:rPr lang="en-US" sz="2800" b="1" dirty="0"/>
              <a:t> at </a:t>
            </a:r>
            <a:r>
              <a:rPr lang="en-US" sz="2800" b="1" dirty="0" err="1"/>
              <a:t>TEDxSMU</a:t>
            </a:r>
            <a:r>
              <a:rPr lang="en-US" sz="2800" b="1" dirty="0"/>
              <a:t> 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9471" y="2778518"/>
            <a:ext cx="6823207" cy="380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824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57" y="2252870"/>
            <a:ext cx="11476382" cy="4465981"/>
          </a:xfrm>
        </p:spPr>
        <p:txBody>
          <a:bodyPr>
            <a:normAutofit/>
          </a:bodyPr>
          <a:lstStyle/>
          <a:p>
            <a:r>
              <a:rPr lang="en-US" sz="2800" dirty="0"/>
              <a:t>Were you always able to create the intended arrangement? Were your instructions as clear as you thought?</a:t>
            </a:r>
          </a:p>
          <a:p>
            <a:r>
              <a:rPr lang="en-US" sz="2800" dirty="0"/>
              <a:t>Why do you think we are running into these miscommunications? Is it really the fault of your classmates or is something else going on?</a:t>
            </a:r>
          </a:p>
          <a:p>
            <a:r>
              <a:rPr lang="en-US" sz="2800" dirty="0"/>
              <a:t>Were instructions ambiguous or detail not as great as you thought?</a:t>
            </a:r>
          </a:p>
          <a:p>
            <a:r>
              <a:rPr lang="en-US" sz="2800" dirty="0"/>
              <a:t>Even when we are very careful, the very nature of human language means there is typically some room for interpretation. </a:t>
            </a:r>
          </a:p>
          <a:p>
            <a:r>
              <a:rPr lang="en-US" sz="2800" dirty="0"/>
              <a:t>In day-to-day life that’s fine, but when expressing algorithms we need to do better.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68027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57" y="2252870"/>
            <a:ext cx="11476382" cy="4465981"/>
          </a:xfrm>
        </p:spPr>
        <p:txBody>
          <a:bodyPr>
            <a:normAutofit/>
          </a:bodyPr>
          <a:lstStyle/>
          <a:p>
            <a:r>
              <a:rPr lang="en-US" sz="2800" dirty="0"/>
              <a:t>Quiz next class</a:t>
            </a:r>
          </a:p>
        </p:txBody>
      </p:sp>
    </p:spTree>
    <p:extLst>
      <p:ext uri="{BB962C8B-B14F-4D97-AF65-F5344CB8AC3E}">
        <p14:creationId xmlns:p14="http://schemas.microsoft.com/office/powerpoint/2010/main" val="2904474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8221A89-FE35-4C46-8874-69154D2A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wearing a military uniform&#10;&#10;Description generated with very high confidence">
            <a:extLst>
              <a:ext uri="{FF2B5EF4-FFF2-40B4-BE49-F238E27FC236}">
                <a16:creationId xmlns:a16="http://schemas.microsoft.com/office/drawing/2014/main" id="{3A087915-35F4-4310-82BC-5A8F0D3763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1000"/>
            <a:extLst/>
          </a:blip>
          <a:srcRect t="3301" r="9091" b="5790"/>
          <a:stretch/>
        </p:blipFill>
        <p:spPr>
          <a:xfrm>
            <a:off x="-3176" y="10"/>
            <a:ext cx="12192000" cy="685799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59ACC7A-6809-44E9-A594-85696A6C2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4249541"/>
            <a:ext cx="8968085" cy="1660332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4402667"/>
            <a:ext cx="8133478" cy="940240"/>
          </a:xfrm>
        </p:spPr>
        <p:txBody>
          <a:bodyPr>
            <a:normAutofit/>
          </a:bodyPr>
          <a:lstStyle/>
          <a:p>
            <a:r>
              <a:rPr lang="en-US" sz="4800"/>
              <a:t>Staff Sargent Smith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E62B6A-C5F9-4D52-9F66-877735827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4249541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F95C49-E748-4D32-8417-22E5B6A6F5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02314"/>
            <a:ext cx="8968085" cy="2759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2AE10EC-5E3B-4FC0-B43F-1E44500096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5902314"/>
            <a:ext cx="3080285" cy="27594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92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Need for Programming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Programming languages are fundamentally different from the human languages we use every day.</a:t>
            </a:r>
          </a:p>
          <a:p>
            <a:r>
              <a:rPr lang="en-US" sz="2800" dirty="0"/>
              <a:t>Programming languages are purpose-built to provide clear instructions and overcome the ambiguities of human language.</a:t>
            </a:r>
          </a:p>
          <a:p>
            <a:r>
              <a:rPr lang="en-US" sz="2800" dirty="0"/>
              <a:t>In every instance, there should be only one way to interpret a command which results in a single, repeatable outcome.</a:t>
            </a:r>
          </a:p>
        </p:txBody>
      </p:sp>
    </p:spTree>
    <p:extLst>
      <p:ext uri="{BB962C8B-B14F-4D97-AF65-F5344CB8AC3E}">
        <p14:creationId xmlns:p14="http://schemas.microsoft.com/office/powerpoint/2010/main" val="2106799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Need for Programming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Since programming languages are used to provide clear instructions for completing a task, they may also be thought of as the languages of algorithms.</a:t>
            </a:r>
          </a:p>
          <a:p>
            <a:r>
              <a:rPr lang="en-US" sz="2800" dirty="0"/>
              <a:t>The earliest programming languages were designed to program mechanical machines and computers, and they were typically written by punching holes in cards.</a:t>
            </a:r>
          </a:p>
        </p:txBody>
      </p:sp>
    </p:spTree>
    <p:extLst>
      <p:ext uri="{BB962C8B-B14F-4D97-AF65-F5344CB8AC3E}">
        <p14:creationId xmlns:p14="http://schemas.microsoft.com/office/powerpoint/2010/main" val="3522658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Need for Programming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Over time, human-readable programming languages have been developed, allowing for a more natural expression of algorithms.</a:t>
            </a:r>
          </a:p>
          <a:p>
            <a:r>
              <a:rPr lang="en-US" sz="2800" dirty="0"/>
              <a:t>Today there are hundreds of programming languages a programmer can choose from, depending on both the requirements of the task at hand and personal preference.</a:t>
            </a:r>
          </a:p>
        </p:txBody>
      </p:sp>
    </p:spTree>
    <p:extLst>
      <p:ext uri="{BB962C8B-B14F-4D97-AF65-F5344CB8AC3E}">
        <p14:creationId xmlns:p14="http://schemas.microsoft.com/office/powerpoint/2010/main" val="2591314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“In this class, we have already seen the word ‘algorithm’ many times. Remind me what an algorithm is and reflect on why we might want to create algorithms for a task from our daily lives.”</a:t>
            </a:r>
          </a:p>
        </p:txBody>
      </p:sp>
    </p:spTree>
    <p:extLst>
      <p:ext uri="{BB962C8B-B14F-4D97-AF65-F5344CB8AC3E}">
        <p14:creationId xmlns:p14="http://schemas.microsoft.com/office/powerpoint/2010/main" val="1917773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Lego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9774" y="2439232"/>
            <a:ext cx="6817759" cy="3599316"/>
          </a:xfrm>
        </p:spPr>
        <p:txBody>
          <a:bodyPr>
            <a:normAutofit/>
          </a:bodyPr>
          <a:lstStyle/>
          <a:p>
            <a:r>
              <a:rPr lang="en-US" sz="2800" dirty="0"/>
              <a:t>An algorithm is a set of steps or instructions that can be followed to complete a task.</a:t>
            </a:r>
          </a:p>
          <a:p>
            <a:r>
              <a:rPr lang="en-US" sz="2800" dirty="0"/>
              <a:t>If we can express a task as an algorithm, then we can give those instructions to someone else (or a computer) to take care of that task for us.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9447"/>
            <a:ext cx="5079774" cy="501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70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57" y="2359719"/>
            <a:ext cx="4114901" cy="4195825"/>
          </a:xfrm>
        </p:spPr>
        <p:txBody>
          <a:bodyPr>
            <a:normAutofit/>
          </a:bodyPr>
          <a:lstStyle/>
          <a:p>
            <a:r>
              <a:rPr lang="en-US" sz="2800" dirty="0"/>
              <a:t>In this class we’re going to be thinking more about creating algorithms that a computer could follow, but for now let’s focus on creating algorithms for one another.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953" y="2261175"/>
            <a:ext cx="7619047" cy="459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660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262" y="914400"/>
            <a:ext cx="3922644" cy="749634"/>
          </a:xfrm>
        </p:spPr>
        <p:txBody>
          <a:bodyPr/>
          <a:lstStyle/>
          <a:p>
            <a:r>
              <a:rPr lang="en-US" b="1" dirty="0"/>
              <a:t>Lego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904" y="2217011"/>
            <a:ext cx="11834192" cy="3832808"/>
          </a:xfrm>
        </p:spPr>
        <p:txBody>
          <a:bodyPr>
            <a:noAutofit/>
          </a:bodyPr>
          <a:lstStyle/>
          <a:p>
            <a:r>
              <a:rPr lang="en-US" sz="2800" b="1" dirty="0"/>
              <a:t>Create Your Arrangement: </a:t>
            </a:r>
            <a:r>
              <a:rPr lang="en-US" sz="2800" dirty="0"/>
              <a:t>You will be given some Legos which you should connect into a single arrangement. Try to choose something interesting or challenging to test your instruction-giving abilities.</a:t>
            </a:r>
          </a:p>
          <a:p>
            <a:r>
              <a:rPr lang="en-US" sz="2800" b="1" dirty="0"/>
              <a:t>Record Your Arrangement: T</a:t>
            </a:r>
            <a:r>
              <a:rPr lang="en-US" sz="2800" dirty="0"/>
              <a:t>ake a photo W/ your phone. You’ll want an exact record, so make sure you pay attention to color!</a:t>
            </a:r>
          </a:p>
          <a:p>
            <a:r>
              <a:rPr lang="en-US" sz="2800" b="1" dirty="0"/>
              <a:t>Design Your Algorithm: </a:t>
            </a:r>
            <a:r>
              <a:rPr lang="en-US" sz="2800" dirty="0"/>
              <a:t>On your own paper, create a set of instructions your classmates could follow to build this arrangement on their own. Your instructions </a:t>
            </a:r>
            <a:r>
              <a:rPr lang="en-US" sz="2800" b="1" dirty="0"/>
              <a:t>may only use words</a:t>
            </a:r>
            <a:r>
              <a:rPr lang="en-US" sz="2800" dirty="0"/>
              <a:t>, cannot use pictures.</a:t>
            </a:r>
          </a:p>
        </p:txBody>
      </p:sp>
      <p:pic>
        <p:nvPicPr>
          <p:cNvPr id="5" name="Picture 4" descr="A picture containing colorful, grass, outdoor&#10;&#10;Description generated with high confidence">
            <a:extLst>
              <a:ext uri="{FF2B5EF4-FFF2-40B4-BE49-F238E27FC236}">
                <a16:creationId xmlns:a16="http://schemas.microsoft.com/office/drawing/2014/main" id="{D8F4D683-BC13-4B4D-896A-D3B7A79CD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091" y="599589"/>
            <a:ext cx="6834909" cy="1379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33330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307</TotalTime>
  <Words>677</Words>
  <Application>Microsoft Office PowerPoint</Application>
  <PresentationFormat>Widescreen</PresentationFormat>
  <Paragraphs>44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Trebuchet MS</vt:lpstr>
      <vt:lpstr>Berlin</vt:lpstr>
      <vt:lpstr>Unit 3: Lesson 1 - The Need for Programming Languages</vt:lpstr>
      <vt:lpstr>Staff Sargent Smith</vt:lpstr>
      <vt:lpstr>The Need for Programming Languages</vt:lpstr>
      <vt:lpstr>The Need for Programming Languages</vt:lpstr>
      <vt:lpstr>The Need for Programming Languages</vt:lpstr>
      <vt:lpstr>Activity</vt:lpstr>
      <vt:lpstr>Lego Activity</vt:lpstr>
      <vt:lpstr>Activity</vt:lpstr>
      <vt:lpstr>Lego Activity</vt:lpstr>
      <vt:lpstr>Lego Activity</vt:lpstr>
      <vt:lpstr>Blocks Activity</vt:lpstr>
      <vt:lpstr>Blocks Activity</vt:lpstr>
      <vt:lpstr>Video</vt:lpstr>
      <vt:lpstr>Reflection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Lesson 1 - The Need for Programming Languages</dc:title>
  <dc:creator>Casey Burrill</dc:creator>
  <cp:lastModifiedBy>Casey Burrill</cp:lastModifiedBy>
  <cp:revision>34</cp:revision>
  <dcterms:created xsi:type="dcterms:W3CDTF">2016-10-19T00:24:07Z</dcterms:created>
  <dcterms:modified xsi:type="dcterms:W3CDTF">2018-10-07T22:53:09Z</dcterms:modified>
</cp:coreProperties>
</file>